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0"/>
  </p:notesMasterIdLst>
  <p:sldIdLst>
    <p:sldId id="311" r:id="rId2"/>
    <p:sldId id="263" r:id="rId3"/>
    <p:sldId id="336" r:id="rId4"/>
    <p:sldId id="273" r:id="rId5"/>
    <p:sldId id="312" r:id="rId6"/>
    <p:sldId id="341" r:id="rId7"/>
    <p:sldId id="342" r:id="rId8"/>
    <p:sldId id="313" r:id="rId9"/>
    <p:sldId id="316" r:id="rId10"/>
    <p:sldId id="282" r:id="rId11"/>
    <p:sldId id="340" r:id="rId12"/>
    <p:sldId id="292" r:id="rId13"/>
    <p:sldId id="294" r:id="rId14"/>
    <p:sldId id="310" r:id="rId15"/>
    <p:sldId id="338" r:id="rId16"/>
    <p:sldId id="314" r:id="rId17"/>
    <p:sldId id="318" r:id="rId18"/>
    <p:sldId id="319" r:id="rId19"/>
    <p:sldId id="320" r:id="rId20"/>
    <p:sldId id="321" r:id="rId21"/>
    <p:sldId id="322" r:id="rId22"/>
    <p:sldId id="537" r:id="rId23"/>
    <p:sldId id="343" r:id="rId24"/>
    <p:sldId id="345" r:id="rId25"/>
    <p:sldId id="346" r:id="rId26"/>
    <p:sldId id="375" r:id="rId27"/>
    <p:sldId id="376" r:id="rId28"/>
    <p:sldId id="377" r:id="rId29"/>
    <p:sldId id="378" r:id="rId30"/>
    <p:sldId id="379" r:id="rId31"/>
    <p:sldId id="380" r:id="rId32"/>
    <p:sldId id="382" r:id="rId33"/>
    <p:sldId id="383" r:id="rId34"/>
    <p:sldId id="386" r:id="rId35"/>
    <p:sldId id="384" r:id="rId36"/>
    <p:sldId id="540" r:id="rId37"/>
    <p:sldId id="385" r:id="rId38"/>
    <p:sldId id="388" r:id="rId39"/>
    <p:sldId id="541" r:id="rId40"/>
    <p:sldId id="389" r:id="rId41"/>
    <p:sldId id="390" r:id="rId42"/>
    <p:sldId id="391" r:id="rId43"/>
    <p:sldId id="392" r:id="rId44"/>
    <p:sldId id="394" r:id="rId45"/>
    <p:sldId id="395" r:id="rId46"/>
    <p:sldId id="397" r:id="rId47"/>
    <p:sldId id="538" r:id="rId48"/>
    <p:sldId id="564" r:id="rId49"/>
    <p:sldId id="539" r:id="rId50"/>
    <p:sldId id="399" r:id="rId51"/>
    <p:sldId id="565" r:id="rId52"/>
    <p:sldId id="400" r:id="rId53"/>
    <p:sldId id="566" r:id="rId54"/>
    <p:sldId id="401" r:id="rId55"/>
    <p:sldId id="489" r:id="rId56"/>
    <p:sldId id="496" r:id="rId57"/>
    <p:sldId id="495" r:id="rId58"/>
    <p:sldId id="542" r:id="rId59"/>
    <p:sldId id="494" r:id="rId60"/>
    <p:sldId id="493" r:id="rId61"/>
    <p:sldId id="492" r:id="rId62"/>
    <p:sldId id="491" r:id="rId63"/>
    <p:sldId id="501" r:id="rId64"/>
    <p:sldId id="502" r:id="rId65"/>
    <p:sldId id="503" r:id="rId66"/>
    <p:sldId id="505" r:id="rId67"/>
    <p:sldId id="506" r:id="rId68"/>
    <p:sldId id="507" r:id="rId69"/>
    <p:sldId id="508" r:id="rId70"/>
    <p:sldId id="509" r:id="rId71"/>
    <p:sldId id="510" r:id="rId72"/>
    <p:sldId id="511" r:id="rId73"/>
    <p:sldId id="512" r:id="rId74"/>
    <p:sldId id="513" r:id="rId75"/>
    <p:sldId id="514" r:id="rId76"/>
    <p:sldId id="515" r:id="rId77"/>
    <p:sldId id="516" r:id="rId78"/>
    <p:sldId id="517" r:id="rId79"/>
    <p:sldId id="518" r:id="rId80"/>
    <p:sldId id="520" r:id="rId81"/>
    <p:sldId id="567" r:id="rId82"/>
    <p:sldId id="521" r:id="rId83"/>
    <p:sldId id="522" r:id="rId84"/>
    <p:sldId id="523" r:id="rId85"/>
    <p:sldId id="524" r:id="rId86"/>
    <p:sldId id="525" r:id="rId87"/>
    <p:sldId id="526" r:id="rId88"/>
    <p:sldId id="527" r:id="rId89"/>
    <p:sldId id="528" r:id="rId90"/>
    <p:sldId id="529" r:id="rId91"/>
    <p:sldId id="530" r:id="rId92"/>
    <p:sldId id="531" r:id="rId93"/>
    <p:sldId id="532" r:id="rId94"/>
    <p:sldId id="533" r:id="rId95"/>
    <p:sldId id="534" r:id="rId96"/>
    <p:sldId id="536" r:id="rId97"/>
    <p:sldId id="553" r:id="rId98"/>
    <p:sldId id="555" r:id="rId99"/>
    <p:sldId id="556" r:id="rId100"/>
    <p:sldId id="557" r:id="rId101"/>
    <p:sldId id="558" r:id="rId102"/>
    <p:sldId id="535" r:id="rId103"/>
    <p:sldId id="468" r:id="rId104"/>
    <p:sldId id="549" r:id="rId105"/>
    <p:sldId id="550" r:id="rId106"/>
    <p:sldId id="552" r:id="rId107"/>
    <p:sldId id="554" r:id="rId108"/>
    <p:sldId id="569" r:id="rId109"/>
  </p:sldIdLst>
  <p:sldSz cx="4854575" cy="702151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9" autoAdjust="0"/>
    <p:restoredTop sz="98485" autoAdjust="0"/>
  </p:normalViewPr>
  <p:slideViewPr>
    <p:cSldViewPr>
      <p:cViewPr>
        <p:scale>
          <a:sx n="125" d="100"/>
          <a:sy n="125" d="100"/>
        </p:scale>
        <p:origin x="-828" y="-78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4.emf"/></Relationships>
</file>

<file path=ppt/drawings/_rels/vmlDrawing10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4.e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04.emf"/></Relationships>
</file>

<file path=ppt/drawings/_rels/vmlDrawing10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image" Target="../media/image104.emf"/></Relationships>
</file>

<file path=ppt/drawings/_rels/vmlDrawing10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image" Target="../media/image10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" y="5"/>
            <a:ext cx="2946189" cy="49720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0" y="5"/>
            <a:ext cx="2946189" cy="49720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314"/>
            <a:ext cx="5438140" cy="4466907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" y="9429433"/>
            <a:ext cx="2946189" cy="49720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0" y="9429433"/>
            <a:ext cx="2946189" cy="49720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9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01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02.tif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06.tiff"/><Relationship Id="rId4" Type="http://schemas.openxmlformats.org/officeDocument/2006/relationships/oleObject" Target="../embeddings/_________Microsoft_Office_Word_97_-_2003103.doc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5" Type="http://schemas.openxmlformats.org/officeDocument/2006/relationships/oleObject" Target="../embeddings/_________Microsoft_Office_Word_97_-_2003105.doc"/><Relationship Id="rId4" Type="http://schemas.openxmlformats.org/officeDocument/2006/relationships/image" Target="../media/image108.tif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10.tiff"/><Relationship Id="rId4" Type="http://schemas.openxmlformats.org/officeDocument/2006/relationships/oleObject" Target="../embeddings/_________Microsoft_Office_Word_97_-_2003107.doc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12.tiff"/><Relationship Id="rId4" Type="http://schemas.openxmlformats.org/officeDocument/2006/relationships/oleObject" Target="../embeddings/_________Microsoft_Office_Word_97_-_2003109.doc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14.tiff"/><Relationship Id="rId4" Type="http://schemas.openxmlformats.org/officeDocument/2006/relationships/oleObject" Target="../embeddings/_________Microsoft_Office_Word_97_-_2003111.doc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16.tiff"/><Relationship Id="rId4" Type="http://schemas.openxmlformats.org/officeDocument/2006/relationships/oleObject" Target="../embeddings/_________Microsoft_Office_Word_97_-_2003113.do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7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8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6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tiff"/><Relationship Id="rId4" Type="http://schemas.openxmlformats.org/officeDocument/2006/relationships/oleObject" Target="../embeddings/_________Microsoft_Office_Word_97_-_20037.doc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1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2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4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7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7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7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78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7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8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8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82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8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84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85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86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87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88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89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9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91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92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93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94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95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96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97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98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99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0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8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" name="Picture 5" descr="C:\Архив до 02.16\aNoskov_doks\КОМИССИИ\ПЗЗ\схемы\ПС ПЗЗ_9 от 05.18\ПУБЛИЧНЫЕ СЛУШАНИЯ по ПЗЗ\Схемы\готово\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6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0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8164" name="Документ" r:id="rId3" imgW="4262628" imgH="126492" progId="Word.Document.8">
              <p:embed/>
            </p:oleObj>
          </a:graphicData>
        </a:graphic>
      </p:graphicFrame>
      <p:pic>
        <p:nvPicPr>
          <p:cNvPr id="348163" name="Picture 3" descr="C:\Архив до 02.16\aNoskov_doks\КОМИССИИ\ПЗЗ\схемы\ПС ПЗЗ_9 от 05.18\ПУБЛИЧНЫЕ СЛУШАНИЯ по ПЗЗ\Схемы\готово\96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9188" name="Документ" r:id="rId3" imgW="4262628" imgH="126492" progId="Word.Document.8">
              <p:embed/>
            </p:oleObj>
          </a:graphicData>
        </a:graphic>
      </p:graphicFrame>
      <p:pic>
        <p:nvPicPr>
          <p:cNvPr id="349187" name="Picture 3" descr="C:\Архив до 02.16\aNoskov_doks\КОМИССИИ\ПЗЗ\схемы\ПС ПЗЗ_9 от 05.18\ПУБЛИЧНЫЕ СЛУШАНИЯ по ПЗЗ\Схемы\готово\97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57377" name="Picture 1" descr="C:\Архив до 02.16\aNoskov_doks\КОМИССИИ\ПЗЗ\схемы\ПС ПЗЗ_9 от 05.18\ПУБЛИЧНЫЕ СЛУШАНИЯ по ПЗЗ\КУРТ\Готово\КУРТ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2" y="990476"/>
            <a:ext cx="4608511" cy="6031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249864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249865" name="Document" r:id="rId4" imgW="4259621" imgH="387828" progId="Word.Document.8">
              <p:embed/>
            </p:oleObj>
          </a:graphicData>
        </a:graphic>
      </p:graphicFrame>
      <p:pic>
        <p:nvPicPr>
          <p:cNvPr id="249862" name="Picture 6" descr="C:\Архив до 02.16\aNoskov_doks\КОМИССИИ\ПЗЗ\схемы\ПС ПЗЗ_9 от 05.18\ПУБЛИЧНЫЕ СЛУШАНИЯ по ПЗЗ\КУРТ\Готово\51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Овал 10"/>
          <p:cNvSpPr/>
          <p:nvPr/>
        </p:nvSpPr>
        <p:spPr bwMode="auto">
          <a:xfrm>
            <a:off x="2499295" y="358276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2067247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38950" name="Document" r:id="rId3" imgW="4273593" imgH="387265" progId="Word.Document.8">
              <p:embed/>
            </p:oleObj>
          </a:graphicData>
        </a:graphic>
      </p:graphicFrame>
      <p:pic>
        <p:nvPicPr>
          <p:cNvPr id="338948" name="Picture 4" descr="C:\Архив до 02.16\aNoskov_doks\КОМИССИИ\ПЗЗ\схемы\ПС ПЗЗ_9 от 05.18\ПУБЛИЧНЫЕ СЛУШАНИЯ по ПЗЗ\КУРТ\Готово\5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047" y="1854572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66540"/>
          <a:ext cx="4257675" cy="386085"/>
        </p:xfrm>
        <a:graphic>
          <a:graphicData uri="http://schemas.openxmlformats.org/presentationml/2006/ole">
            <p:oleObj spid="_x0000_s338951" name="Document" r:id="rId5" imgW="4259621" imgH="387828" progId="Word.Document.8">
              <p:embed/>
            </p:oleObj>
          </a:graphicData>
        </a:graphic>
      </p:graphicFrame>
      <p:sp>
        <p:nvSpPr>
          <p:cNvPr id="12" name="Овал 11"/>
          <p:cNvSpPr/>
          <p:nvPr/>
        </p:nvSpPr>
        <p:spPr bwMode="auto">
          <a:xfrm>
            <a:off x="2139255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52</a:t>
            </a: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39974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339975" name="Document" r:id="rId4" imgW="4259621" imgH="387828" progId="Word.Document.8">
              <p:embed/>
            </p:oleObj>
          </a:graphicData>
        </a:graphic>
      </p:graphicFrame>
      <p:pic>
        <p:nvPicPr>
          <p:cNvPr id="339974" name="Picture 6" descr="C:\Архив до 02.16\aNoskov_doks\КОМИССИИ\ПЗЗ\схемы\ПС ПЗЗ_9 от 05.18\ПУБЛИЧНЫЕ СЛУШАНИЯ по ПЗЗ\КУРТ\Готово\5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Овал 13"/>
          <p:cNvSpPr/>
          <p:nvPr/>
        </p:nvSpPr>
        <p:spPr bwMode="auto">
          <a:xfrm>
            <a:off x="228327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52785"/>
          <a:ext cx="4284662" cy="385763"/>
        </p:xfrm>
        <a:graphic>
          <a:graphicData uri="http://schemas.openxmlformats.org/presentationml/2006/ole">
            <p:oleObj spid="_x0000_s342022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6400" y="1571625"/>
          <a:ext cx="4227513" cy="382588"/>
        </p:xfrm>
        <a:graphic>
          <a:graphicData uri="http://schemas.openxmlformats.org/presentationml/2006/ole">
            <p:oleObj spid="_x0000_s342023" name="Document" r:id="rId4" imgW="4259621" imgH="387828" progId="Word.Document.8">
              <p:embed/>
            </p:oleObj>
          </a:graphicData>
        </a:graphic>
      </p:graphicFrame>
      <p:pic>
        <p:nvPicPr>
          <p:cNvPr id="342020" name="Picture 4" descr="C:\Архив до 02.16\aNoskov_doks\КОМИССИИ\ПЗЗ\схемы\ПС ПЗЗ_9 от 05.18\ПУБЛИЧНЫЕ СЛУШАНИЯ по ПЗЗ\КУРТ\Готово\53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1347167" y="30067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54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44070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344071" name="Document" r:id="rId4" imgW="4259621" imgH="387828" progId="Word.Document.8">
              <p:embed/>
            </p:oleObj>
          </a:graphicData>
        </a:graphic>
      </p:graphicFrame>
      <p:pic>
        <p:nvPicPr>
          <p:cNvPr id="344069" name="Picture 5" descr="C:\Архив до 02.16\aNoskov_doks\КОМИССИИ\ПЗЗ\схемы\ПС ПЗЗ_9 от 05.18\ПУБЛИЧНЫЕ СЛУШАНИЯ по ПЗЗ\КУРТ\Готово\54-н_1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Овал 9"/>
          <p:cNvSpPr/>
          <p:nvPr/>
        </p:nvSpPr>
        <p:spPr bwMode="auto">
          <a:xfrm>
            <a:off x="1851223" y="30067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54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108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55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p:oleObj spid="_x0000_s356358" name="Document" r:id="rId3" imgW="4273593" imgH="387265" progId="Word.Document.8">
              <p:embed/>
            </p:oleObj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p:oleObj spid="_x0000_s356359" name="Document" r:id="rId4" imgW="4259621" imgH="387828" progId="Word.Document.8">
              <p:embed/>
            </p:oleObj>
          </a:graphicData>
        </a:graphic>
      </p:graphicFrame>
      <p:pic>
        <p:nvPicPr>
          <p:cNvPr id="356356" name="Picture 4" descr="C:\Архив до 02.16\aNoskov_doks\КОМИССИИ\ПЗЗ\схемы\ПС ПЗЗ_9 от 05.18\ПУБЛИЧНЫЕ СЛУШАНИЯ по ПЗЗ\КУРТ\Готово\5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6357" name="Picture 5" descr="C:\Архив до 02.16\aNoskov_doks\КОМИССИИ\ПЗЗ\схемы\ПС ПЗЗ_9 от 05.18\ПУБЛИЧНЫЕ СЛУШАНИЯ по ПЗЗ\КУРТ\Готово\5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 bwMode="auto">
          <a:xfrm>
            <a:off x="2283271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55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8914" name="Picture 2" descr="C:\Архив до 02.16\aNoskov_doks\КОМИССИИ\ПЗЗ\схемы\ПС ПЗЗ_9 от 05.18\ПУБЛИЧНЫЕ СЛУШАНИЯ по ПЗЗ\Схемы\готово\1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4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8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2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0962" name="Picture 2" descr="C:\Архив до 02.16\aNoskov_doks\КОМИССИИ\ПЗЗ\схемы\ПС ПЗЗ_9 от 05.18\ПУБЛИЧНЫЕ СЛУШАНИЯ по ПЗЗ\Схемы\готово\1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40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6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4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8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2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2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3" name="Picture 4" descr="C:\Архив до 02.16\aNoskov_doks\КОМИССИИ\ПЗЗ\схемы\ПС ПЗЗ_9 от 05.18\ПУБЛИЧНЫЕ СЛУШАНИЯ по ПЗЗ\Схемы\готово\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1747" name="Picture 3" descr="C:\Архив до 02.16\aNoskov_doks\КОМИССИИ\ПЗЗ\схемы\ПС ПЗЗ_9 от 05.18\ПУБЛИЧНЫЕ СЛУШАНИЯ по ПЗЗ\Схемы\готово\2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771" name="Picture 3" descr="C:\Архив до 02.16\aNoskov_doks\КОМИССИИ\ПЗЗ\схемы\ПС ПЗЗ_9 от 05.18\ПУБЛИЧНЫЕ СЛУШАНИЯ по ПЗЗ\Схемы\готово\21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256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2565" name="Picture 5" descr="C:\Архив до 02.16\aNoskov_doks\КОМИССИИ\ПЗЗ\схемы\ПС ПЗЗ_9 от 05.18\ПУБЛИЧНЫЕ СЛУШАНИЯ по ПЗЗ\Схемы\готово\2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19811" name="Picture 3" descr="C:\Архив до 02.16\aNoskov_doks\КОМИССИИ\ПЗЗ\схемы\ПС ПЗЗ_9 от 05.18\ПУБЛИЧНЫЕ СЛУШАНИЯ по ПЗЗ\Схемы\готово\2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6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21860" name="Picture 4" descr="C:\Архив до 02.16\aNoskov_doks\КОМИССИИ\ПЗЗ\схемы\ПС ПЗЗ_9 от 05.18\ПУБЛИЧНЫЕ СЛУШАНИЯ по ПЗЗ\Схемы\готово\2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88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22883" name="Picture 3" descr="C:\Архив до 02.16\aNoskov_doks\КОМИССИИ\ПЗЗ\схемы\ПС ПЗЗ_9 от 05.18\ПУБЛИЧНЫЕ СЛУШАНИЯ по ПЗЗ\Схемы\готово\2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258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52580" name="Picture 4" descr="C:\Архив до 02.16\aNoskov_doks\КОМИССИИ\ПЗЗ\схемы\ПС ПЗЗ_9 от 05.18\ПУБЛИЧНЫЕ СЛУШАНИЯ по ПЗЗ\Схемы\готово\2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0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53603" name="Picture 3" descr="C:\Архив до 02.16\aNoskov_doks\КОМИССИИ\ПЗЗ\схемы\ПС ПЗЗ_9 от 05.18\ПУБЛИЧНЫЕ СЛУШАНИЯ по ПЗЗ\Схемы\готово\2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8721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8723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2" descr="C:\Архив до 02.16\aNoskov_doks\КОМИССИИ\ПЗЗ\схемы\ПС ПЗЗ_9 от 05.18\ПУБЛИЧНЫЕ СЛУШАНИЯ по ПЗЗ\Схемы\готово\2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7697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7699" name="Документ" r:id="rId3" imgW="4262628" imgH="126492" progId="Word.Document.8">
              <p:embed/>
            </p:oleObj>
          </a:graphicData>
        </a:graphic>
      </p:graphicFrame>
      <p:pic>
        <p:nvPicPr>
          <p:cNvPr id="157698" name="Picture 2" descr="C:\Архив до 02.16\aNoskov_doks\КОМИССИИ\ПЗЗ\схемы\ПС ПЗЗ_9 от 05.18\ПУБЛИЧНЫЕ СЛУШАНИЯ по ПЗЗ\Схемы\готово\Правки\2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1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3010" name="Picture 2" descr="C:\Архив до 02.16\aNoskov_doks\КОМИССИИ\ПЗЗ\схемы\ПС ПЗЗ_9 от 05.18\ПУБЛИЧНЫЕ СЛУШАНИЯ по ПЗЗ\Схемы\готово\3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en-US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6673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6675" name="Документ" r:id="rId3" imgW="4262628" imgH="126492" progId="Word.Document.8">
              <p:embed/>
            </p:oleObj>
          </a:graphicData>
        </a:graphic>
      </p:graphicFrame>
      <p:pic>
        <p:nvPicPr>
          <p:cNvPr id="156674" name="Picture 2" descr="C:\Архив до 02.16\aNoskov_doks\КОМИССИИ\ПЗЗ\схемы\ПС ПЗЗ_9 от 05.18\ПУБЛИЧНЫЕ СЛУШАНИЯ по ПЗЗ\Схемы\готово\3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5649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5651" name="Документ" r:id="rId3" imgW="4262628" imgH="126492" progId="Word.Document.8">
              <p:embed/>
            </p:oleObj>
          </a:graphicData>
        </a:graphic>
      </p:graphicFrame>
      <p:pic>
        <p:nvPicPr>
          <p:cNvPr id="9" name="Picture 2" descr="C:\Архив до 02.16\aNoskov_doks\КОМИССИИ\ПЗЗ\схемы\ПС ПЗЗ_9 от 05.18\ПУБЛИЧНЫЕ СЛУШАНИЯ по ПЗЗ\Схемы\готово\31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0772" name="Документ" r:id="rId3" imgW="4262628" imgH="126492" progId="Word.Document.8">
              <p:embed/>
            </p:oleObj>
          </a:graphicData>
        </a:graphic>
      </p:graphicFrame>
      <p:pic>
        <p:nvPicPr>
          <p:cNvPr id="160772" name="Picture 4" descr="C:\Архив до 02.16\aNoskov_doks\КОМИССИИ\ПЗЗ\схемы\ПС ПЗЗ_9 от 05.18\ПУБЛИЧНЫЕ СЛУШАНИЯ по ПЗЗ\Схемы\готово\3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1796" name="Документ" r:id="rId3" imgW="4262628" imgH="126492" progId="Word.Document.8">
              <p:embed/>
            </p:oleObj>
          </a:graphicData>
        </a:graphic>
      </p:graphicFrame>
      <p:pic>
        <p:nvPicPr>
          <p:cNvPr id="161795" name="Picture 3" descr="C:\Архив до 02.16\aNoskov_doks\КОМИССИИ\ПЗЗ\схемы\ПС ПЗЗ_9 от 05.18\ПУБЛИЧНЫЕ СЛУШАНИЯ по ПЗЗ\Схемы\готово\33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4868" name="Документ" r:id="rId3" imgW="4262628" imgH="126492" progId="Word.Document.8">
              <p:embed/>
            </p:oleObj>
          </a:graphicData>
        </a:graphic>
      </p:graphicFrame>
      <p:pic>
        <p:nvPicPr>
          <p:cNvPr id="164867" name="Picture 3" descr="C:\Архив до 02.16\aNoskov_doks\КОМИССИИ\ПЗЗ\схемы\ПС ПЗЗ_9 от 05.18\ПУБЛИЧНЫЕ СЛУШАНИЯ по ПЗЗ\Схемы\готово\3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2820" name="Документ" r:id="rId3" imgW="4262628" imgH="126492" progId="Word.Document.8">
              <p:embed/>
            </p:oleObj>
          </a:graphicData>
        </a:graphic>
      </p:graphicFrame>
      <p:pic>
        <p:nvPicPr>
          <p:cNvPr id="162819" name="Picture 3" descr="C:\Архив до 02.16\aNoskov_doks\КОМИССИИ\ПЗЗ\схемы\ПС ПЗЗ_9 от 05.18\ПУБЛИЧНЫЕ СЛУШАНИЯ по ПЗЗ\Схемы\готово\3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684" name="Документ" r:id="rId3" imgW="4262628" imgH="126492" progId="Word.Document.8">
              <p:embed/>
            </p:oleObj>
          </a:graphicData>
        </a:graphic>
      </p:graphicFrame>
      <p:pic>
        <p:nvPicPr>
          <p:cNvPr id="327683" name="Picture 3" descr="C:\Архив до 02.16\aNoskov_doks\КОМИССИИ\ПЗЗ\схемы\ПС ПЗЗ_9 от 05.18\ПУБЛИЧНЫЕ СЛУШАНИЯ по ПЗЗ\Схемы\готово\3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44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37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6916" name="Документ" r:id="rId3" imgW="4262628" imgH="126492" progId="Word.Document.8">
              <p:embed/>
            </p:oleObj>
          </a:graphicData>
        </a:graphic>
      </p:graphicFrame>
      <p:pic>
        <p:nvPicPr>
          <p:cNvPr id="166915" name="Picture 3" descr="C:\Архив до 02.16\aNoskov_doks\КОМИССИИ\ПЗЗ\схемы\ПС ПЗЗ_9 от 05.18\ПУБЛИЧНЫЕ СЛУШАНИЯ по ПЗЗ\Схемы\готово\3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8708" name="Документ" r:id="rId3" imgW="4262628" imgH="126492" progId="Word.Document.8">
              <p:embed/>
            </p:oleObj>
          </a:graphicData>
        </a:graphic>
      </p:graphicFrame>
      <p:pic>
        <p:nvPicPr>
          <p:cNvPr id="328707" name="Picture 3" descr="C:\Архив до 02.16\aNoskov_doks\КОМИССИИ\ПЗЗ\схемы\ПС ПЗЗ_9 от 05.18\ПУБЛИЧНЫЕ СЛУШАНИЯ по ПЗЗ\Схемы\готово\37-1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100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7940" name="Документ" r:id="rId3" imgW="4262628" imgH="126492" progId="Word.Document.8">
              <p:embed/>
            </p:oleObj>
          </a:graphicData>
        </a:graphic>
      </p:graphicFrame>
      <p:pic>
        <p:nvPicPr>
          <p:cNvPr id="167939" name="Picture 3" descr="C:\Архив до 02.16\aNoskov_doks\КОМИССИИ\ПЗЗ\схемы\ПС ПЗЗ_9 от 05.18\ПУБЛИЧНЫЕ СЛУШАНИЯ по ПЗЗ\Схемы\готово\4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8964" name="Документ" r:id="rId3" imgW="4262628" imgH="126492" progId="Word.Document.8">
              <p:embed/>
            </p:oleObj>
          </a:graphicData>
        </a:graphic>
      </p:graphicFrame>
      <p:pic>
        <p:nvPicPr>
          <p:cNvPr id="168963" name="Picture 3" descr="C:\Архив до 02.16\aNoskov_doks\КОМИССИИ\ПЗЗ\схемы\ПС ПЗЗ_9 от 05.18\ПУБЛИЧНЫЕ СЛУШАНИЯ по ПЗЗ\Схемы\готово\4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9988" name="Документ" r:id="rId3" imgW="4262628" imgH="126492" progId="Word.Document.8">
              <p:embed/>
            </p:oleObj>
          </a:graphicData>
        </a:graphic>
      </p:graphicFrame>
      <p:pic>
        <p:nvPicPr>
          <p:cNvPr id="169987" name="Picture 3" descr="C:\Архив до 02.16\aNoskov_doks\КОМИССИИ\ПЗЗ\схемы\ПС ПЗЗ_9 от 05.18\ПУБЛИЧНЫЕ СЛУШАНИЯ по ПЗЗ\Схемы\готово\42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1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1012" name="Документ" r:id="rId3" imgW="4262628" imgH="126492" progId="Word.Document.8">
              <p:embed/>
            </p:oleObj>
          </a:graphicData>
        </a:graphic>
      </p:graphicFrame>
      <p:pic>
        <p:nvPicPr>
          <p:cNvPr id="171011" name="Picture 3" descr="C:\Архив до 02.16\aNoskov_doks\КОМИССИИ\ПЗЗ\схемы\ПС ПЗЗ_9 от 05.18\ПУБЛИЧНЫЕ СЛУШАНИЯ по ПЗЗ\Схемы\готово\4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3060" name="Документ" r:id="rId3" imgW="4262628" imgH="126492" progId="Word.Document.8">
              <p:embed/>
            </p:oleObj>
          </a:graphicData>
        </a:graphic>
      </p:graphicFrame>
      <p:pic>
        <p:nvPicPr>
          <p:cNvPr id="173059" name="Picture 3" descr="C:\Архив до 02.16\aNoskov_doks\КОМИССИИ\ПЗЗ\схемы\ПС ПЗЗ_9 от 05.18\ПУБЛИЧНЫЕ СЛУШАНИЯ по ПЗЗ\Схемы\готово\4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084" name="Документ" r:id="rId3" imgW="4262628" imgH="126492" progId="Word.Document.8">
              <p:embed/>
            </p:oleObj>
          </a:graphicData>
        </a:graphic>
      </p:graphicFrame>
      <p:pic>
        <p:nvPicPr>
          <p:cNvPr id="174083" name="Picture 3" descr="C:\Архив до 02.16\aNoskov_doks\КОМИССИИ\ПЗЗ\схемы\ПС ПЗЗ_9 от 05.18\ПУБЛИЧНЫЕ СЛУШАНИЯ по ПЗЗ\Схемы\готово\4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6132" name="Документ" r:id="rId3" imgW="4262628" imgH="126492" progId="Word.Document.8">
              <p:embed/>
            </p:oleObj>
          </a:graphicData>
        </a:graphic>
      </p:graphicFrame>
      <p:pic>
        <p:nvPicPr>
          <p:cNvPr id="176131" name="Picture 3" descr="C:\Архив до 02.16\aNoskov_doks\КОМИССИИ\ПЗЗ\схемы\ПС ПЗЗ_9 от 05.18\ПУБЛИЧНЫЕ СЛУШАНИЯ по ПЗЗ\Схемы\готово\4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3588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47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1236" name="Документ" r:id="rId3" imgW="4262628" imgH="126492" progId="Word.Document.8">
              <p:embed/>
            </p:oleObj>
          </a:graphicData>
        </a:graphic>
      </p:graphicFrame>
      <p:pic>
        <p:nvPicPr>
          <p:cNvPr id="351236" name="Picture 4" descr="C:\Архив до 02.16\aNoskov_doks\КОМИССИИ\ПЗЗ\схемы\ПС ПЗЗ_9 от 05.18\ПУБЛИЧНЫЕ СЛУШАНИЯ по ПЗЗ\Схемы\готово\Правки\48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4612" name="Документ" r:id="rId3" imgW="4262628" imgH="126492" progId="Word.Document.8">
              <p:embed/>
            </p:oleObj>
          </a:graphicData>
        </a:graphic>
      </p:graphicFrame>
      <p:pic>
        <p:nvPicPr>
          <p:cNvPr id="324611" name="Picture 3" descr="C:\Архив до 02.16\aNoskov_doks\КОМИССИИ\ПЗЗ\схемы\ПС ПЗЗ_9 от 05.18\ПУБЛИЧНЫЕ СЛУШАНИЯ по ПЗЗ\Схемы\готово\48_1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4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8180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5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2260" name="Документ" r:id="rId3" imgW="4262628" imgH="126492" progId="Word.Document.8">
              <p:embed/>
            </p:oleObj>
          </a:graphicData>
        </a:graphic>
      </p:graphicFrame>
      <p:pic>
        <p:nvPicPr>
          <p:cNvPr id="352259" name="Picture 3" descr="C:\Архив до 02.16\aNoskov_doks\КОМИССИИ\ПЗЗ\схемы\ПС ПЗЗ_9 от 05.18\ПУБЛИЧНЫЕ СЛУШАНИЯ по ПЗЗ\Схемы\готово\Правки\5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9204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5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3284" name="Документ" r:id="rId3" imgW="4262628" imgH="126492" progId="Word.Document.8">
              <p:embed/>
            </p:oleObj>
          </a:graphicData>
        </a:graphic>
      </p:graphicFrame>
      <p:pic>
        <p:nvPicPr>
          <p:cNvPr id="353283" name="Picture 3" descr="C:\Архив до 02.16\aNoskov_doks\КОМИССИИ\ПЗЗ\схемы\ПС ПЗЗ_9 от 05.18\ПУБЛИЧНЫЕ СЛУШАНИЯ по ПЗЗ\Схемы\готово\Правки\5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0228" name="Документ" r:id="rId3" imgW="4262628" imgH="126492" progId="Word.Document.8">
              <p:embed/>
            </p:oleObj>
          </a:graphicData>
        </a:graphic>
      </p:graphicFrame>
      <p:pic>
        <p:nvPicPr>
          <p:cNvPr id="180227" name="Picture 3" descr="C:\Архив до 02.16\aNoskov_doks\КОМИССИИ\ПЗЗ\схемы\ПС ПЗЗ_9 от 05.18\ПУБЛИЧНЫЕ СЛУШАНИЯ по ПЗЗ\Схемы\готово\5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1364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5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8532" name="Документ" r:id="rId3" imgW="4262628" imgH="126492" progId="Word.Document.8">
              <p:embed/>
            </p:oleObj>
          </a:graphicData>
        </a:graphic>
      </p:graphicFrame>
      <p:pic>
        <p:nvPicPr>
          <p:cNvPr id="278531" name="Picture 3" descr="C:\Архив до 02.16\aNoskov_doks\КОМИССИИ\ПЗЗ\схемы\ПС ПЗЗ_9 от 05.18\ПУБЛИЧНЫЕ СЛУШАНИЯ по ПЗЗ\Схемы\готово\53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7508" name="Документ" r:id="rId3" imgW="4262628" imgH="126492" progId="Word.Document.8">
              <p:embed/>
            </p:oleObj>
          </a:graphicData>
        </a:graphic>
      </p:graphicFrame>
      <p:pic>
        <p:nvPicPr>
          <p:cNvPr id="277507" name="Picture 3" descr="C:\Архив до 02.16\aNoskov_doks\КОМИССИИ\ПЗЗ\схемы\ПС ПЗЗ_9 от 05.18\ПУБЛИЧНЫЕ СЛУШАНИЯ по ПЗЗ\Схемы\готово\54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9732" name="Документ" r:id="rId3" imgW="4262628" imgH="126492" progId="Word.Document.8">
              <p:embed/>
            </p:oleObj>
          </a:graphicData>
        </a:graphic>
      </p:graphicFrame>
      <p:pic>
        <p:nvPicPr>
          <p:cNvPr id="329731" name="Picture 3" descr="C:\Архив до 02.16\aNoskov_doks\КОМИССИИ\ПЗЗ\схемы\ПС ПЗЗ_9 от 05.18\ПУБЛИЧНЫЕ СЛУШАНИЯ по ПЗЗ\Схемы\готово\5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6484" name="Документ" r:id="rId3" imgW="4262628" imgH="126492" progId="Word.Document.8">
              <p:embed/>
            </p:oleObj>
          </a:graphicData>
        </a:graphic>
      </p:graphicFrame>
      <p:pic>
        <p:nvPicPr>
          <p:cNvPr id="7" name="Picture 3" descr="C:\Архив до 02.16\aNoskov_doks\КОМИССИИ\ПЗЗ\схемы\ПС ПЗЗ_9 от 05.18\ПУБЛИЧНЫЕ СЛУШАНИЯ по ПЗЗ\Схемы\готово\56_1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09571" name="Picture 3" descr="C:\Архив до 02.16\aNoskov_doks\КОМИССИИ\ПЗЗ\схемы\ПС ПЗЗ_9 от 05.18\ПУБЛИЧНЫЕ СЛУШАНИЯ по ПЗЗ\Схемы\готово\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5460" name="Документ" r:id="rId3" imgW="4262628" imgH="126492" progId="Word.Document.8">
              <p:embed/>
            </p:oleObj>
          </a:graphicData>
        </a:graphic>
      </p:graphicFrame>
      <p:pic>
        <p:nvPicPr>
          <p:cNvPr id="275459" name="Picture 3" descr="C:\Архив до 02.16\aNoskov_doks\КОМИССИИ\ПЗЗ\схемы\ПС ПЗЗ_9 от 05.18\ПУБЛИЧНЫЕ СЛУШАНИЯ по ПЗЗ\Схемы\готово\5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4436" name="Документ" r:id="rId3" imgW="4262628" imgH="126492" progId="Word.Document.8">
              <p:embed/>
            </p:oleObj>
          </a:graphicData>
        </a:graphic>
      </p:graphicFrame>
      <p:pic>
        <p:nvPicPr>
          <p:cNvPr id="274435" name="Picture 3" descr="C:\Архив до 02.16\aNoskov_doks\КОМИССИИ\ПЗЗ\схемы\ПС ПЗЗ_9 от 05.18\ПУБЛИЧНЫЕ СЛУШАНИЯ по ПЗЗ\Схемы\готово\5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3412" name="Документ" r:id="rId3" imgW="4262628" imgH="126492" progId="Word.Document.8">
              <p:embed/>
            </p:oleObj>
          </a:graphicData>
        </a:graphic>
      </p:graphicFrame>
      <p:pic>
        <p:nvPicPr>
          <p:cNvPr id="273411" name="Picture 3" descr="C:\Архив до 02.16\aNoskov_doks\КОМИССИИ\ПЗЗ\схемы\ПС ПЗЗ_9 от 05.18\ПУБЛИЧНЫЕ СЛУШАНИЯ по ПЗЗ\Схемы\готово\59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3652" name="Документ" r:id="rId3" imgW="4262628" imgH="126492" progId="Word.Document.8">
              <p:embed/>
            </p:oleObj>
          </a:graphicData>
        </a:graphic>
      </p:graphicFrame>
      <p:pic>
        <p:nvPicPr>
          <p:cNvPr id="283651" name="Picture 3" descr="C:\Архив до 02.16\aNoskov_doks\КОМИССИИ\ПЗЗ\схемы\ПС ПЗЗ_9 от 05.18\ПУБЛИЧНЫЕ СЛУШАНИЯ по ПЗЗ\Схемы\готово\60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4676" name="Документ" r:id="rId3" imgW="4262628" imgH="126492" progId="Word.Document.8">
              <p:embed/>
            </p:oleObj>
          </a:graphicData>
        </a:graphic>
      </p:graphicFrame>
      <p:pic>
        <p:nvPicPr>
          <p:cNvPr id="284675" name="Picture 3" descr="C:\Архив до 02.16\aNoskov_doks\КОМИССИИ\ПЗЗ\схемы\ПС ПЗЗ_9 от 05.18\ПУБЛИЧНЫЕ СЛУШАНИЯ по ПЗЗ\Схемы\готово\6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5700" name="Документ" r:id="rId3" imgW="4262628" imgH="126492" progId="Word.Document.8">
              <p:embed/>
            </p:oleObj>
          </a:graphicData>
        </a:graphic>
      </p:graphicFrame>
      <p:pic>
        <p:nvPicPr>
          <p:cNvPr id="285699" name="Picture 3" descr="C:\Архив до 02.16\aNoskov_doks\КОМИССИИ\ПЗЗ\схемы\ПС ПЗЗ_9 от 05.18\ПУБЛИЧНЫЕ СЛУШАНИЯ по ПЗЗ\Схемы\готово\6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7748" name="Документ" r:id="rId3" imgW="4262628" imgH="126492" progId="Word.Document.8">
              <p:embed/>
            </p:oleObj>
          </a:graphicData>
        </a:graphic>
      </p:graphicFrame>
      <p:pic>
        <p:nvPicPr>
          <p:cNvPr id="287747" name="Picture 3" descr="C:\Архив до 02.16\aNoskov_doks\КОМИССИИ\ПЗЗ\схемы\ПС ПЗЗ_9 от 05.18\ПУБЛИЧНЫЕ СЛУШАНИЯ по ПЗЗ\Схемы\готово\6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8772" name="Документ" r:id="rId3" imgW="4262628" imgH="126492" progId="Word.Document.8">
              <p:embed/>
            </p:oleObj>
          </a:graphicData>
        </a:graphic>
      </p:graphicFrame>
      <p:pic>
        <p:nvPicPr>
          <p:cNvPr id="288771" name="Picture 3" descr="C:\Архив до 02.16\aNoskov_doks\КОМИССИИ\ПЗЗ\схемы\ПС ПЗЗ_9 от 05.18\ПУБЛИЧНЫЕ СЛУШАНИЯ по ПЗЗ\Схемы\готово\6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9796" name="Документ" r:id="rId3" imgW="4262628" imgH="126492" progId="Word.Document.8">
              <p:embed/>
            </p:oleObj>
          </a:graphicData>
        </a:graphic>
      </p:graphicFrame>
      <p:pic>
        <p:nvPicPr>
          <p:cNvPr id="289795" name="Picture 3" descr="C:\Архив до 02.16\aNoskov_doks\КОМИССИИ\ПЗЗ\схемы\ПС ПЗЗ_9 от 05.18\ПУБЛИЧНЫЕ СЛУШАНИЯ по ПЗЗ\Схемы\готово\65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0820" name="Документ" r:id="rId3" imgW="4262628" imgH="126492" progId="Word.Document.8">
              <p:embed/>
            </p:oleObj>
          </a:graphicData>
        </a:graphic>
      </p:graphicFrame>
      <p:pic>
        <p:nvPicPr>
          <p:cNvPr id="290819" name="Picture 3" descr="C:\Архив до 02.16\aNoskov_doks\КОМИССИИ\ПЗЗ\схемы\ПС ПЗЗ_9 от 05.18\ПУБЛИЧНЫЕ СЛУШАНИЯ по ПЗЗ\Схемы\готово\66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0596" name="Документ" r:id="rId4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10595" name="Picture 3" descr="C:\Архив до 02.16\aNoskov_doks\КОМИССИИ\ПЗЗ\схемы\ПС ПЗЗ_9 от 05.18\ПУБЛИЧНЫЕ СЛУШАНИЯ по ПЗЗ\Схемы\готово\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1844" name="Документ" r:id="rId3" imgW="4262628" imgH="126492" progId="Word.Document.8">
              <p:embed/>
            </p:oleObj>
          </a:graphicData>
        </a:graphic>
      </p:graphicFrame>
      <p:pic>
        <p:nvPicPr>
          <p:cNvPr id="291843" name="Picture 3" descr="C:\Архив до 02.16\aNoskov_doks\КОМИССИИ\ПЗЗ\схемы\ПС ПЗЗ_9 от 05.18\ПУБЛИЧНЫЕ СЛУШАНИЯ по ПЗЗ\Схемы\готово\67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2868" name="Документ" r:id="rId3" imgW="4262628" imgH="126492" progId="Word.Document.8">
              <p:embed/>
            </p:oleObj>
          </a:graphicData>
        </a:graphic>
      </p:graphicFrame>
      <p:pic>
        <p:nvPicPr>
          <p:cNvPr id="292867" name="Picture 3" descr="C:\Архив до 02.16\aNoskov_doks\КОМИССИИ\ПЗЗ\схемы\ПС ПЗЗ_9 от 05.18\ПУБЛИЧНЫЕ СЛУШАНИЯ по ПЗЗ\Схемы\готово\68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3893" name="Документ" r:id="rId3" imgW="4262628" imgH="126492" progId="Word.Document.8">
              <p:embed/>
            </p:oleObj>
          </a:graphicData>
        </a:graphic>
      </p:graphicFrame>
      <p:pic>
        <p:nvPicPr>
          <p:cNvPr id="293892" name="Рисунок 1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3" y="1926580"/>
            <a:ext cx="4343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4916" name="Документ" r:id="rId3" imgW="4262628" imgH="126492" progId="Word.Document.8">
              <p:embed/>
            </p:oleObj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Правки\78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5940" name="Документ" r:id="rId3" imgW="4262628" imgH="126492" progId="Word.Document.8">
              <p:embed/>
            </p:oleObj>
          </a:graphicData>
        </a:graphic>
      </p:graphicFrame>
      <p:pic>
        <p:nvPicPr>
          <p:cNvPr id="295939" name="Picture 3" descr="C:\Архив до 02.16\aNoskov_doks\КОМИССИИ\ПЗЗ\схемы\ПС ПЗЗ_9 от 05.18\ПУБЛИЧНЫЕ СЛУШАНИЯ по ПЗЗ\Схемы\готово\71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6964" name="Документ" r:id="rId3" imgW="4262628" imgH="126492" progId="Word.Document.8">
              <p:embed/>
            </p:oleObj>
          </a:graphicData>
        </a:graphic>
      </p:graphicFrame>
      <p:pic>
        <p:nvPicPr>
          <p:cNvPr id="296963" name="Picture 3" descr="C:\Архив до 02.16\aNoskov_doks\КОМИССИИ\ПЗЗ\схемы\ПС ПЗЗ_9 от 05.18\ПУБЛИЧНЫЕ СЛУШАНИЯ по ПЗЗ\Схемы\готово\7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7988" name="Документ" r:id="rId3" imgW="4262628" imgH="126492" progId="Word.Document.8">
              <p:embed/>
            </p:oleObj>
          </a:graphicData>
        </a:graphic>
      </p:graphicFrame>
      <p:pic>
        <p:nvPicPr>
          <p:cNvPr id="297987" name="Picture 3" descr="C:\Архив до 02.16\aNoskov_doks\КОМИССИИ\ПЗЗ\схемы\ПС ПЗЗ_9 от 05.18\ПУБЛИЧНЫЕ СЛУШАНИЯ по ПЗЗ\Схемы\готово\7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9012" name="Документ" r:id="rId3" imgW="4262628" imgH="126492" progId="Word.Document.8">
              <p:embed/>
            </p:oleObj>
          </a:graphicData>
        </a:graphic>
      </p:graphicFrame>
      <p:pic>
        <p:nvPicPr>
          <p:cNvPr id="299019" name="Picture 11" descr="C:\Архив до 02.16\aNoskov_doks\КОМИССИИ\ПЗЗ\схемы\ПС ПЗЗ_9 от 05.18\ПУБЛИЧНЫЕ СЛУШАНИЯ по ПЗЗ\Схемы\готово\7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0036" name="Документ" r:id="rId3" imgW="4262628" imgH="126492" progId="Word.Document.8">
              <p:embed/>
            </p:oleObj>
          </a:graphicData>
        </a:graphic>
      </p:graphicFrame>
      <p:pic>
        <p:nvPicPr>
          <p:cNvPr id="300036" name="Picture 4" descr="C:\Архив до 02.16\aNoskov_doks\КОМИССИИ\ПЗЗ\схемы\ПС ПЗЗ_9 от 05.18\ПУБЛИЧНЫЕ СЛУШАНИЯ по ПЗЗ\Схемы\готово\Правки\7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1060" name="Документ" r:id="rId3" imgW="4262628" imgH="126492" progId="Word.Document.8">
              <p:embed/>
            </p:oleObj>
          </a:graphicData>
        </a:graphic>
      </p:graphicFrame>
      <p:pic>
        <p:nvPicPr>
          <p:cNvPr id="301059" name="Picture 3" descr="C:\Архив до 02.16\aNoskov_doks\КОМИССИИ\ПЗЗ\схемы\ПС ПЗЗ_9 от 05.18\ПУБЛИЧНЫЕ СЛУШАНИЯ по ПЗЗ\Схемы\готово\76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8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8_3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3108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80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4308" name="Документ" r:id="rId3" imgW="4262628" imgH="126492" progId="Word.Document.8">
              <p:embed/>
            </p:oleObj>
          </a:graphicData>
        </a:graphic>
      </p:graphicFrame>
      <p:pic>
        <p:nvPicPr>
          <p:cNvPr id="354307" name="Picture 3" descr="C:\Архив до 02.16\aNoskov_doks\КОМИССИИ\ПЗЗ\схемы\ПС ПЗЗ_9 от 05.18\ПУБЛИЧНЫЕ СЛУШАНИЯ по ПЗЗ\Схемы\готово\Правки\81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5156" name="Документ" r:id="rId3" imgW="4262628" imgH="126492" progId="Word.Document.8">
              <p:embed/>
            </p:oleObj>
          </a:graphicData>
        </a:graphic>
      </p:graphicFrame>
      <p:pic>
        <p:nvPicPr>
          <p:cNvPr id="305156" name="Picture 4" descr="C:\Архив до 02.16\aNoskov_doks\КОМИССИИ\ПЗЗ\схемы\ПС ПЗЗ_9 от 05.18\ПУБЛИЧНЫЕ СЛУШАНИЯ по ПЗЗ\Схемы\готово\78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6180" name="Документ" r:id="rId3" imgW="4262628" imgH="126492" progId="Word.Document.8">
              <p:embed/>
            </p:oleObj>
          </a:graphicData>
        </a:graphic>
      </p:graphicFrame>
      <p:pic>
        <p:nvPicPr>
          <p:cNvPr id="306179" name="Picture 3" descr="C:\Архив до 02.16\aNoskov_doks\КОМИССИИ\ПЗЗ\схемы\ПС ПЗЗ_9 от 05.18\ПУБЛИЧНЫЕ СЛУШАНИЯ по ПЗЗ\Схемы\готово\7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204" name="Документ" r:id="rId3" imgW="4262628" imgH="126492" progId="Word.Document.8">
              <p:embed/>
            </p:oleObj>
          </a:graphicData>
        </a:graphic>
      </p:graphicFrame>
      <p:pic>
        <p:nvPicPr>
          <p:cNvPr id="307203" name="Picture 3" descr="C:\Архив до 02.16\aNoskov_doks\КОМИССИИ\ПЗЗ\схемы\ПС ПЗЗ_9 от 05.18\ПУБЛИЧНЫЕ СЛУШАНИЯ по ПЗЗ\Схемы\готово\8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8228" name="Документ" r:id="rId3" imgW="4262628" imgH="126492" progId="Word.Document.8">
              <p:embed/>
            </p:oleObj>
          </a:graphicData>
        </a:graphic>
      </p:graphicFrame>
      <p:pic>
        <p:nvPicPr>
          <p:cNvPr id="308228" name="Picture 4" descr="C:\Архив до 02.16\aNoskov_doks\КОМИССИИ\ПЗЗ\схемы\ПС ПЗЗ_9 от 05.18\ПУБЛИЧНЫЕ СЛУШАНИЯ по ПЗЗ\Схемы\готово\Правки\85-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9252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82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0276" name="Документ" r:id="rId3" imgW="4262628" imgH="126492" progId="Word.Document.8">
              <p:embed/>
            </p:oleObj>
          </a:graphicData>
        </a:graphic>
      </p:graphicFrame>
      <p:pic>
        <p:nvPicPr>
          <p:cNvPr id="310275" name="Picture 3" descr="C:\Архив до 02.16\aNoskov_doks\КОМИССИИ\ПЗЗ\схемы\ПС ПЗЗ_9 от 05.18\ПУБЛИЧНЫЕ СЛУШАНИЯ по ПЗЗ\Схемы\готово\83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1300" name="Документ" r:id="rId3" imgW="4262628" imgH="126492" progId="Word.Document.8">
              <p:embed/>
            </p:oleObj>
          </a:graphicData>
        </a:graphic>
      </p:graphicFrame>
      <p:pic>
        <p:nvPicPr>
          <p:cNvPr id="311299" name="Picture 3" descr="C:\Архив до 02.16\aNoskov_doks\КОМИССИИ\ПЗЗ\схемы\ПС ПЗЗ_9 от 05.18\ПУБЛИЧНЫЕ СЛУШАНИЯ по ПЗЗ\Схемы\готово\84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2324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85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2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3348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0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4372" name="Документ" r:id="rId3" imgW="4262628" imgH="126492" progId="Word.Document.8">
              <p:embed/>
            </p:oleObj>
          </a:graphicData>
        </a:graphic>
      </p:graphicFrame>
      <p:pic>
        <p:nvPicPr>
          <p:cNvPr id="314371" name="Picture 3" descr="C:\Архив до 02.16\aNoskov_doks\КОМИССИИ\ПЗЗ\схемы\ПС ПЗЗ_9 от 05.18\ПУБЛИЧНЫЕ СЛУШАНИЯ по ПЗЗ\Схемы\готово\87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5396" name="Документ" r:id="rId3" imgW="4262628" imgH="126492" progId="Word.Document.8">
              <p:embed/>
            </p:oleObj>
          </a:graphicData>
        </a:graphic>
      </p:graphicFrame>
      <p:pic>
        <p:nvPicPr>
          <p:cNvPr id="315395" name="Picture 3" descr="C:\Архив до 02.16\aNoskov_doks\КОМИССИИ\ПЗЗ\схемы\ПС ПЗЗ_9 от 05.18\ПУБЛИЧНЫЕ СЛУШАНИЯ по ПЗЗ\Схемы\готово\88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6420" name="Документ" r:id="rId3" imgW="4262628" imgH="126492" progId="Word.Document.8">
              <p:embed/>
            </p:oleObj>
          </a:graphicData>
        </a:graphic>
      </p:graphicFrame>
      <p:pic>
        <p:nvPicPr>
          <p:cNvPr id="316420" name="Picture 4" descr="C:\Архив до 02.16\aNoskov_doks\КОМИССИИ\ПЗЗ\схемы\ПС ПЗЗ_9 от 05.18\ПУБЛИЧНЫЕ СЛУШАНИЯ по ПЗЗ\Схемы\готово\89_1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44" name="Документ" r:id="rId3" imgW="4262628" imgH="126492" progId="Word.Document.8">
              <p:embed/>
            </p:oleObj>
          </a:graphicData>
        </a:graphic>
      </p:graphicFrame>
      <p:pic>
        <p:nvPicPr>
          <p:cNvPr id="317443" name="Picture 3" descr="C:\Архив до 02.16\aNoskov_doks\КОМИССИИ\ПЗЗ\схемы\ПС ПЗЗ_9 от 05.18\ПУБЛИЧНЫЕ СЛУШАНИЯ по ПЗЗ\Схемы\готово\90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8468" name="Документ" r:id="rId3" imgW="4262628" imgH="126492" progId="Word.Document.8">
              <p:embed/>
            </p:oleObj>
          </a:graphicData>
        </a:graphic>
      </p:graphicFrame>
      <p:pic>
        <p:nvPicPr>
          <p:cNvPr id="318467" name="Picture 3" descr="C:\Архив до 02.16\aNoskov_doks\КОМИССИИ\ПЗЗ\схемы\ПС ПЗЗ_9 от 05.18\ПУБЛИЧНЫЕ СЛУШАНИЯ по ПЗЗ\Схемы\готово\91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0516" name="Документ" r:id="rId3" imgW="4262628" imgH="126492" progId="Word.Document.8">
              <p:embed/>
            </p:oleObj>
          </a:graphicData>
        </a:graphic>
      </p:graphicFrame>
      <p:pic>
        <p:nvPicPr>
          <p:cNvPr id="320515" name="Picture 3" descr="C:\Архив до 02.16\aNoskov_doks\КОМИССИИ\ПЗЗ\схемы\ПС ПЗЗ_9 от 05.18\ПУБЛИЧНЫЕ СЛУШАНИЯ по ПЗЗ\Схемы\готово\92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3044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7-Н_5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6116" name="Документ" r:id="rId3" imgW="4262628" imgH="126492" progId="Word.Document.8">
              <p:embed/>
            </p:oleObj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94_7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7140" name="Документ" r:id="rId3" imgW="4262628" imgH="126492" progId="Word.Document.8">
              <p:embed/>
            </p:oleObj>
          </a:graphicData>
        </a:graphic>
      </p:graphicFrame>
      <p:pic>
        <p:nvPicPr>
          <p:cNvPr id="347139" name="Picture 3" descr="C:\Архив до 02.16\aNoskov_doks\КОМИССИИ\ПЗЗ\схемы\ПС ПЗЗ_9 от 05.18\ПУБЛИЧНЫЕ СЛУШАНИЯ по ПЗЗ\Схемы\готово\95_25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25979</TotalTime>
  <Words>1742</Words>
  <Application>Microsoft Office PowerPoint</Application>
  <PresentationFormat>Произвольный</PresentationFormat>
  <Paragraphs>554</Paragraphs>
  <Slides>108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108</vt:i4>
      </vt:variant>
    </vt:vector>
  </HeadingPairs>
  <TitlesOfParts>
    <vt:vector size="111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obolshakova</cp:lastModifiedBy>
  <cp:revision>1547</cp:revision>
  <cp:lastPrinted>2012-08-27T09:07:18Z</cp:lastPrinted>
  <dcterms:created xsi:type="dcterms:W3CDTF">2008-01-10T06:36:37Z</dcterms:created>
  <dcterms:modified xsi:type="dcterms:W3CDTF">2018-06-28T04:38:13Z</dcterms:modified>
</cp:coreProperties>
</file>